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41" r:id="rId3"/>
    <p:sldId id="1165" r:id="rId4"/>
    <p:sldId id="1166" r:id="rId5"/>
    <p:sldId id="1167" r:id="rId6"/>
    <p:sldId id="1168" r:id="rId7"/>
    <p:sldId id="116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32856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42" y="836712"/>
            <a:ext cx="11647245" cy="1275018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00426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本文讲述了中国女航天员王浩泽的成长经历和实现太空梦想的过程</a:t>
            </a:r>
            <a:r>
              <a:rPr lang="zh-CN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她通过努力学习和参与各种活动</a:t>
            </a:r>
            <a:r>
              <a:rPr lang="zh-CN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最终实现了自己的梦想</a:t>
            </a:r>
            <a:r>
              <a:rPr lang="zh-CN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成为了中国的太空飞行工程师</a:t>
            </a:r>
            <a:r>
              <a:rPr lang="zh-CN" altLang="zh-CN" sz="24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是我们学习的榜样。</a:t>
            </a:r>
            <a:endParaRPr lang="zh-CN" altLang="zh-CN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15516"/>
            <a:ext cx="1872208" cy="457500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5087094" y="4509120"/>
            <a:ext cx="675960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江苏盐城亭湖区期中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136428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In October, 2024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sent three astronauts into space successfully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of the astronauts of Shenzhou-19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the third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and the first female spaceflight engineer to go to space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let me tell you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her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79382" y="1959223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Chinese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8519648" y="2492896"/>
            <a:ext cx="1535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something</a:t>
            </a:r>
            <a:endParaRPr lang="zh-CN" altLang="en-US" sz="2400"/>
          </a:p>
        </p:txBody>
      </p:sp>
      <p:sp>
        <p:nvSpPr>
          <p:cNvPr id="2" name="矩形 1"/>
          <p:cNvSpPr/>
          <p:nvPr/>
        </p:nvSpPr>
        <p:spPr bwMode="auto">
          <a:xfrm>
            <a:off x="360854" y="908720"/>
            <a:ext cx="1106294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考查形容词。句意：她是第三位中国女性，也是第一位进入太空的女性航天工程师。王浩泽是进入太空的第三位中国女性，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考查代词。句意：现在让我告诉你一些关于她的事。根据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her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告诉你一些关于她的事情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29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Haoze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born in March, 1990 in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Luanping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Hebei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father is a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mother is a teacher and she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Biology in a middle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her parents work very hard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89004" y="1667800"/>
            <a:ext cx="1534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policeman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694606" y="1761783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teaches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524825" y="2295456"/>
            <a:ext cx="8178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Both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 bwMode="auto">
          <a:xfrm>
            <a:off x="360854" y="711280"/>
            <a:ext cx="1106294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82139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考查名词。句意：她的父亲是一名警察。根据句意可知，此处为职业，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警察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9235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考查动词的用法。句意：她妈妈是一名教师，她在一所中学教生物。根据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Biology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可知，此处表达教生物，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符合句意，句子为一般现在时，主语为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，空格处用动词的第三人称单数形式。故填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5358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考查代词。句意：她的父母都非常努力工作。结合句意可知，此处是指父母两人都努力工作，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of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，句首单词首字母大写。故填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2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 was young, she had a big dream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wanted to travel to space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interested in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about science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 spare time, she often borrows some books from the library to enjoy the peace and quiet at home at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en-US" altLang="zh-CN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06774" y="1880141"/>
            <a:ext cx="118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reading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8308483" y="2492896"/>
            <a:ext cx="5950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the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 bwMode="auto">
          <a:xfrm>
            <a:off x="360854" y="881825"/>
            <a:ext cx="1106294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96889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考查动名词。句意：她对阅读有关科学的书籍感兴趣。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 doing 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34566" y="4077072"/>
            <a:ext cx="11829559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dirty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考查冠词。句意：在业余时间，她经常从图书馆借一些书来享受周末家里的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宁静。此处表达享受周末家里的宁静，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weekend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在周末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10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 in all the subjects and she is a star student in her school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also takes part in different kinds of activities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says, “In this way, I can learn about teamwork, it helps me work with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0986" y="1383159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does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4699178" y="2492896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friends</a:t>
            </a:r>
            <a:endParaRPr lang="zh-CN" altLang="en-US" sz="24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888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考查动词的时态。句意：她各科成绩都很好，是学校的明星学生。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well in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在某方面干得好</a:t>
            </a:r>
            <a:r>
              <a:rPr lang="en-US" altLang="zh-CN" sz="24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，句子为一般现在时，主语为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，空格处用动词的第三人称单数形式。故填</a:t>
            </a:r>
            <a:r>
              <a:rPr lang="en-US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sz="2400" b="1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5730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考查名词的复数。句意：通过这种方式，我可以学习团队合作，它帮助我更好地与朋友一起工作。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 with sb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和某人一起工作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，结合备选单词，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360854" y="881825"/>
            <a:ext cx="1106294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50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632098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policeman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dream comes true </a:t>
            </a:r>
            <a:r>
              <a:rPr lang="en-US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hard work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role model for us and we should learn from her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262558" y="32348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考查介词。句意：通过努力工作，她的梦想实现了。根据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hard work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可知，此处表示通过努力工作实现梦想，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符合句意。故填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2882" y="2226746"/>
            <a:ext cx="1240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through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 bwMode="auto">
          <a:xfrm>
            <a:off x="360854" y="1767803"/>
            <a:ext cx="11062944" cy="4320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600</Words>
  <Application>Microsoft Office PowerPoint</Application>
  <PresentationFormat>自定义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